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3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F749-FF4F-1DB3-A387-07885EA7F3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0B3276-AFF2-CD0A-E5B1-70DF63D83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EBF99-07BC-F979-4574-6A70AC2E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5658B-8DCF-9DAC-ED64-0E70E7D03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0BD5A-5767-67CF-66A9-31DDA014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2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D6444-1C20-60D1-09FB-5A3AF8F7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2AA73-7F3C-8967-A102-9BD36E379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D32BF-9B22-951E-CB7B-BB847DF7C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C9A78-4759-68EC-19D4-FE4ABE1F6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3E1F4-9410-346A-5BEB-9C92E6C34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1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270B0A-795F-6BBA-DE0E-21579FCC5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1AC9C-B9C9-BB08-5E56-23E49824A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BA115-498A-FC0B-B38B-16A76E63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F9C65-9C29-5E19-0D08-EB0003FF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85401-325D-F423-D26D-F12281F7D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2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EBC6-3280-8022-5E87-303C160B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A6005-2E9A-296E-35C4-083731016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AB8CF-A326-E688-D1C5-2E08B6BE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05BBB-00AD-604A-CDD9-91B9F94DC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3AC77-BE25-B919-950A-F4A2F735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3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5323-F618-CA9C-FA11-2CFE1846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7F67-F833-153B-4917-8F49B4408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692C2-2D6F-938A-2CD5-C0FAF4823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A7525-7FC3-A052-66FA-9FC94D4B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A703F-8A47-D58E-486C-9E8ACE82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9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F4066-7A4E-36FC-7D9B-FA17B53A9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02E80-7462-C5F8-DB75-CA94E0CFA3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517301-0C49-5DBF-3981-3C81CA0CB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D6DA9-5753-202B-FC20-E874F8C46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25115-E73C-C575-A83D-FF549FF8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3AE29-6EB8-C546-98E3-B80B90F8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8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FB740-E148-905F-8AC7-82829FE5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E4576-67E1-A664-FF99-99312946A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7AE5A-03E4-18C3-DF07-03CC0BC99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4A9ECC-3EEA-6D8E-3472-F0DEEF3156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49009F-FA23-7DEA-7667-C4133DD06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5BC36B-7B08-2933-9524-66E2DA03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32482F-DD94-4FBD-C13E-A6E575BB6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621117-A451-65FA-7692-B57A1A791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2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AF63-04EB-ADA5-0390-60059136E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8D4C34-1354-BA67-7B7E-4A3D90F5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79528-B405-0383-0D7F-CB1D90A2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723436-A82A-0A13-1160-5D06B597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2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5EB67-00A4-8720-7A5F-E56F1559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3AD1F8-6F58-DFBE-ED07-97881BEF9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7D8CF-6FF8-BD68-F8C0-0C8C4B0F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2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2FC43-A511-0E3E-6557-C48DDD0A0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F7E-82FD-3E3B-10A1-B8EAE7A88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D15F2-4A44-6ECB-EC95-75BE262BE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E9900-4E7E-B214-FEC9-665B22988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C6542-E442-C9CF-7291-338CA67BF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6FBCF-A12E-B729-2EF1-D2F16C7A3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1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1C933-3FF1-D3BF-8EE0-23CF7703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17F20B-34BE-7DAA-E3ED-9F020CBE59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14890-8E92-02FF-4A4D-AEE781043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EBD04-13FA-1774-6BBC-810DF522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37320-E413-453A-FE4F-B655E99D9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363C6-8BA7-B82B-84BB-ADD02100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E9EE84-1A9A-09AE-FE28-67CDD8C3A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4401B-D4FB-897D-9117-575430DC3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BAA45-60FA-EDA8-184D-2BD7D82BDF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AA9BA3-7C7D-43C7-9F73-E6D49EF4ED1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E3289-68E5-05B1-2425-8F01E105E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44FE1-0A07-92DE-A7F8-BCA64A95E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3FCA56-3473-4E9F-A016-BEA76BC4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D_HWj_hvbo?list=PLGs0VKk2DiYyXlbJVaE8y1qr24YldYND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faMVlDaQ24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LyvAVjQUR8?list=PLUl4u3cNGP61FVzAxBP09w2FMQgknTOq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U90eurNpOs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OaUDtEhdjw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AI For Everyone LESSON 1: Introduction to Artificial Intelligence for Absolute Beginners">
            <a:hlinkClick r:id="" action="ppaction://media"/>
            <a:extLst>
              <a:ext uri="{FF2B5EF4-FFF2-40B4-BE49-F238E27FC236}">
                <a16:creationId xmlns:a16="http://schemas.microsoft.com/office/drawing/2014/main" id="{36182FB9-1A52-0D9C-F8B9-BA470024EF3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3138" y="1825625"/>
            <a:ext cx="7707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3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Harvard CS50 (2023) – Full Computer Science University Course">
            <a:hlinkClick r:id="" action="ppaction://media"/>
            <a:extLst>
              <a:ext uri="{FF2B5EF4-FFF2-40B4-BE49-F238E27FC236}">
                <a16:creationId xmlns:a16="http://schemas.microsoft.com/office/drawing/2014/main" id="{4501E06E-EE5F-DAE1-6C64-0A4DACE511D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3138" y="1825625"/>
            <a:ext cx="7707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86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1. Radiation History to the Present — Understanding the Discovery of the Neutron">
            <a:hlinkClick r:id="" action="ppaction://media"/>
            <a:extLst>
              <a:ext uri="{FF2B5EF4-FFF2-40B4-BE49-F238E27FC236}">
                <a16:creationId xmlns:a16="http://schemas.microsoft.com/office/drawing/2014/main" id="{3EA3CA1B-BF3A-54B3-C594-82AC63BBC19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3138" y="1825625"/>
            <a:ext cx="7707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9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nline Media 6" title="The Legacy Of Pan Africanism">
            <a:hlinkClick r:id="" action="ppaction://media"/>
            <a:extLst>
              <a:ext uri="{FF2B5EF4-FFF2-40B4-BE49-F238E27FC236}">
                <a16:creationId xmlns:a16="http://schemas.microsoft.com/office/drawing/2014/main" id="{96810E97-8613-E2F2-FB08-430F699DC10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94050" y="1825625"/>
            <a:ext cx="58023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2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The Rwandan Genocide: Women’s Stories of Survival in Rwanda | Full Documentary">
            <a:hlinkClick r:id="" action="ppaction://media"/>
            <a:extLst>
              <a:ext uri="{FF2B5EF4-FFF2-40B4-BE49-F238E27FC236}">
                <a16:creationId xmlns:a16="http://schemas.microsoft.com/office/drawing/2014/main" id="{EFF4E396-912F-C9C3-401E-AF3F2151978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3138" y="1825625"/>
            <a:ext cx="7707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41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Wassen Kassa</dc:creator>
  <cp:lastModifiedBy>Wassen Kassa</cp:lastModifiedBy>
  <cp:revision>1</cp:revision>
  <dcterms:created xsi:type="dcterms:W3CDTF">2025-03-26T03:36:41Z</dcterms:created>
  <dcterms:modified xsi:type="dcterms:W3CDTF">2025-03-26T03:37:32Z</dcterms:modified>
</cp:coreProperties>
</file>